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D79E-9533-437A-AC0D-1664E732C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C0A08-8FFB-4FDE-925F-3E1AAB2A6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F808-5531-43BC-A3FA-4E81A716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BF086-6192-47B6-9211-44B62079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348B4-CF02-4E28-B547-3B5A9316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0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6948-67A1-4593-8EFC-FA272E7C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D7803-6C7F-4236-AFA8-6E6CF2B9B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25040-30F5-432F-980A-DF178AEB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F0423-F9B0-41D8-8120-D71A1C7D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737BE-B832-49C3-AC51-3EBEF381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165C0E-7ED8-40BA-B627-87E5779FF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32613-EDBD-491A-9B42-DF151B198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C18DD-3825-4165-825F-896CCDBC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7D6C6-63FD-4BFA-AC42-985BEE09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2675A-F919-4AF2-94BB-1EEC6072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4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E313-1245-4C13-8D18-47A8E439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2F27-4C5A-497F-B085-7BB967F54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08E3-7944-423A-80B3-5985B896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06FE-0D5B-45BF-B00A-A971E296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25056-6C25-4124-8CEC-3EE1121B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5235-A17F-437D-81A5-97774802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32E2B-EA9A-4C9A-9FB7-96CFEE25B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76CF3-808D-4393-B588-E34F462B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EE939-CBDF-4429-A18E-C9997FCB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6E340-A70A-4D0C-9596-8675303C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6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E98B-329B-4E90-B29E-F71915B5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6DAF-408A-4658-BC35-DCA6D69FA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ECF15-081C-4D19-A72E-3C1289261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1E1BF-5C44-4989-BE03-677218A1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8C0EF-C7E4-44A5-B72F-4C82E036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3D6B-A336-443B-8C32-AFD8E94A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8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4C5A-F2EB-4003-8E9A-E3F92930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FF9E1-8446-45D9-8B51-C3987F44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F6CAD-EA60-4E13-B02F-8D3F5F823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C454B-E6A4-4FCE-9E14-D4FF80F67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3BAF5-0939-4C36-AB7A-B33910F96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77078F-D919-4190-A2C6-6180C561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D72A8-814E-49B1-9D21-8A213203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0B46F-0B8C-4A67-9CE7-EDB00EE4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2BA8-1E40-4ADB-9AA5-0E359E29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84A69-4013-420E-A6D5-50375811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011B8-A379-4484-BC45-544E5336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CAEDF-F022-4714-A87E-0479453F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21D5B-1951-4478-A98D-0BCE17D7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CD5E3-85EF-407A-B16D-9257AAC9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58F9D-F31A-40EB-A5F2-FE46AF5B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884D-FC5A-4ED5-B84B-7A588722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FDA9-324F-4302-B819-E192E3EEC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EC577-F95F-4B9E-A7EC-C0F72DD58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7F9F9-F387-43A9-BDF6-9834CF87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8668F-991A-48F2-981C-930E6C0C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113F9-BD0E-4948-8BFE-AA4C657A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101F-6B54-4D99-80D8-9D22C345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BCC97-8C34-4F60-BEC3-223F1A714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A1A84-7655-4E67-AAB3-751932C35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CD5E3-7497-470F-B8C8-9EF53409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1B423-EA01-49B1-A626-A9DF74F2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4862D-9E9A-43C3-9200-FC903936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35675-7B47-4058-B298-4954D922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DFE52-850F-4DDA-A3B6-486625B9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1E1E6-E352-44E7-AB7A-3C9F48BC1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91BA-DD5A-4FA9-87FE-A1ADBF625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060D-F8B4-4E4C-A703-67B7C9B8C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05EE-5353-42B6-8E2C-06504FC3A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9F98-605A-41E8-9FCB-DFDC0F76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1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7123-5FBD-4DEC-8656-0329076DC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Lebanon Dam South Ladder Fish Counter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75CDC-15E0-44C2-8C96-EB2E97D1F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Favored Design &amp; Schedule Presentation/Discussion</a:t>
            </a:r>
          </a:p>
        </p:txBody>
      </p:sp>
    </p:spTree>
    <p:extLst>
      <p:ext uri="{BB962C8B-B14F-4D97-AF65-F5344CB8AC3E}">
        <p14:creationId xmlns:p14="http://schemas.microsoft.com/office/powerpoint/2010/main" val="202992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A9E2C2-D013-4622-844C-D98EF8037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2430453"/>
            <a:ext cx="6677024" cy="442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8D6E2-25A9-46A4-A8B1-59916E340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63" y="0"/>
            <a:ext cx="3777073" cy="3667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E7AB50-25C6-43C6-BA8D-69F3CAAAC7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4259" r="29166"/>
          <a:stretch/>
        </p:blipFill>
        <p:spPr>
          <a:xfrm rot="5400000">
            <a:off x="-415132" y="2291561"/>
            <a:ext cx="4981573" cy="415130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97EC2A6-AF9F-444F-B6F2-538BADF678D3}"/>
              </a:ext>
            </a:extLst>
          </p:cNvPr>
          <p:cNvSpPr/>
          <p:nvPr/>
        </p:nvSpPr>
        <p:spPr>
          <a:xfrm rot="8172363">
            <a:off x="10853230" y="4966318"/>
            <a:ext cx="400050" cy="809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1C68B04-2358-4919-954E-D7711FDC9564}"/>
              </a:ext>
            </a:extLst>
          </p:cNvPr>
          <p:cNvSpPr/>
          <p:nvPr/>
        </p:nvSpPr>
        <p:spPr>
          <a:xfrm rot="3580330">
            <a:off x="6346391" y="56292"/>
            <a:ext cx="400050" cy="809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630916E-33CA-433F-AB65-D1969AF89582}"/>
              </a:ext>
            </a:extLst>
          </p:cNvPr>
          <p:cNvSpPr/>
          <p:nvPr/>
        </p:nvSpPr>
        <p:spPr>
          <a:xfrm rot="5231061">
            <a:off x="3804817" y="3962402"/>
            <a:ext cx="400050" cy="809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BD246-6803-487F-A47C-8C98C420CEF8}"/>
              </a:ext>
            </a:extLst>
          </p:cNvPr>
          <p:cNvSpPr txBox="1"/>
          <p:nvPr/>
        </p:nvSpPr>
        <p:spPr>
          <a:xfrm>
            <a:off x="-2543" y="-31282"/>
            <a:ext cx="3479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Favored Alternative at </a:t>
            </a:r>
          </a:p>
          <a:p>
            <a:r>
              <a:rPr lang="en-US" sz="2800" dirty="0"/>
              <a:t>South Ladder:</a:t>
            </a:r>
          </a:p>
          <a:p>
            <a:r>
              <a:rPr lang="en-US" sz="2800" dirty="0"/>
              <a:t>Steel Frame Design</a:t>
            </a:r>
          </a:p>
        </p:txBody>
      </p:sp>
    </p:spTree>
    <p:extLst>
      <p:ext uri="{BB962C8B-B14F-4D97-AF65-F5344CB8AC3E}">
        <p14:creationId xmlns:p14="http://schemas.microsoft.com/office/powerpoint/2010/main" val="147355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4A4E2-47FF-4931-BAB3-BD7BF97D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33"/>
            <a:ext cx="12192000" cy="65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6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Lebanon Dam South Ladder Fish Counter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Kuryachy, Artem K CIV USARMY CENWP (USA)</dc:creator>
  <cp:lastModifiedBy>Kuryachy, Artem K CIV USARMY CENWP (USA)</cp:lastModifiedBy>
  <cp:revision>19</cp:revision>
  <dcterms:created xsi:type="dcterms:W3CDTF">2020-10-23T13:45:51Z</dcterms:created>
  <dcterms:modified xsi:type="dcterms:W3CDTF">2020-10-26T22:50:54Z</dcterms:modified>
</cp:coreProperties>
</file>